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4"/>
    </p:embeddedFont>
    <p:embeddedFont>
      <p:font typeface="Arimo" charset="1" panose="020B06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1407748" y="3127407"/>
            <a:ext cx="15065987" cy="3533659"/>
          </a:xfrm>
          <a:custGeom>
            <a:avLst/>
            <a:gdLst/>
            <a:ahLst/>
            <a:cxnLst/>
            <a:rect r="r" b="b" t="t" l="l"/>
            <a:pathLst>
              <a:path h="3533659" w="15065987">
                <a:moveTo>
                  <a:pt x="0" y="0"/>
                </a:moveTo>
                <a:lnTo>
                  <a:pt x="15065987" y="0"/>
                </a:lnTo>
                <a:lnTo>
                  <a:pt x="15065987" y="3533659"/>
                </a:lnTo>
                <a:lnTo>
                  <a:pt x="0" y="3533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176903" y="4840469"/>
            <a:ext cx="11982273" cy="110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b="true" sz="483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OUTLIER DETECTION: </a:t>
            </a:r>
          </a:p>
          <a:p>
            <a:pPr algn="ctr">
              <a:lnSpc>
                <a:spcPts val="4063"/>
              </a:lnSpc>
            </a:pPr>
            <a:r>
              <a:rPr lang="en-US" b="true" sz="483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IDENTIFYING UNUSUAL DATA POINTS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76125" y="3080326"/>
            <a:ext cx="3040083" cy="4126348"/>
          </a:xfrm>
          <a:custGeom>
            <a:avLst/>
            <a:gdLst/>
            <a:ahLst/>
            <a:cxnLst/>
            <a:rect r="r" b="b" t="t" l="l"/>
            <a:pathLst>
              <a:path h="4126348" w="3040083">
                <a:moveTo>
                  <a:pt x="0" y="0"/>
                </a:moveTo>
                <a:lnTo>
                  <a:pt x="3040083" y="0"/>
                </a:lnTo>
                <a:lnTo>
                  <a:pt x="3040083" y="4126348"/>
                </a:lnTo>
                <a:lnTo>
                  <a:pt x="0" y="4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71" r="-6025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41925">
            <a:off x="1700197" y="2292702"/>
            <a:ext cx="2630493" cy="2420054"/>
          </a:xfrm>
          <a:custGeom>
            <a:avLst/>
            <a:gdLst/>
            <a:ahLst/>
            <a:cxnLst/>
            <a:rect r="r" b="b" t="t" l="l"/>
            <a:pathLst>
              <a:path h="2420054" w="2630493">
                <a:moveTo>
                  <a:pt x="0" y="0"/>
                </a:moveTo>
                <a:lnTo>
                  <a:pt x="2630493" y="0"/>
                </a:lnTo>
                <a:lnTo>
                  <a:pt x="2630493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53088">
            <a:off x="7787325" y="3402328"/>
            <a:ext cx="1112434" cy="1155329"/>
          </a:xfrm>
          <a:custGeom>
            <a:avLst/>
            <a:gdLst/>
            <a:ahLst/>
            <a:cxnLst/>
            <a:rect r="r" b="b" t="t" l="l"/>
            <a:pathLst>
              <a:path h="1155329" w="1112434">
                <a:moveTo>
                  <a:pt x="0" y="0"/>
                </a:moveTo>
                <a:lnTo>
                  <a:pt x="1112433" y="0"/>
                </a:lnTo>
                <a:lnTo>
                  <a:pt x="1112433" y="1155329"/>
                </a:lnTo>
                <a:lnTo>
                  <a:pt x="0" y="1155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430912" y="3753797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8860" y="1341120"/>
            <a:ext cx="8015733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OUTLIER DETECTION: </a:t>
            </a:r>
          </a:p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IDENTIFYING UNUSUAL DATA POINTS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3926" y="4190211"/>
            <a:ext cx="7776791" cy="5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b="true" sz="374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THIS POST WILL COVER: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9742" y="5018880"/>
            <a:ext cx="9132351" cy="38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Concept Introduction – What are outliers, and why do they matter?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Real-World Example – A fresh dataset showing outliers in action.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Simplified R Code – Step-by-step implementation.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Visualization – Boxplot and scatterplot highlighting outliers.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Key Takeaways – Summary.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3088">
            <a:off x="13600178" y="3515510"/>
            <a:ext cx="3995490" cy="4149554"/>
          </a:xfrm>
          <a:custGeom>
            <a:avLst/>
            <a:gdLst/>
            <a:ahLst/>
            <a:cxnLst/>
            <a:rect r="r" b="b" t="t" l="l"/>
            <a:pathLst>
              <a:path h="4149554" w="3995490">
                <a:moveTo>
                  <a:pt x="0" y="0"/>
                </a:moveTo>
                <a:lnTo>
                  <a:pt x="3995491" y="0"/>
                </a:lnTo>
                <a:lnTo>
                  <a:pt x="3995491" y="4149553"/>
                </a:lnTo>
                <a:lnTo>
                  <a:pt x="0" y="41495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1002" y="2716943"/>
            <a:ext cx="14463810" cy="873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b="true" sz="2277" spc="8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OUTLIERS ARE EXTREME VALUES THAT DIFFER SIGNIFICANTLY FROM THE REST OF THE DATA.</a:t>
            </a:r>
          </a:p>
          <a:p>
            <a:pPr algn="l">
              <a:lnSpc>
                <a:spcPts val="3507"/>
              </a:lnSpc>
            </a:pPr>
            <a:r>
              <a:rPr lang="en-US" b="true" sz="2277" spc="8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THEY CAN REVEAL INSIGHTS OR DISTORT ANALYSIS IF NOT HANDLED PROPERLY.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1248">
            <a:off x="7076302" y="3763890"/>
            <a:ext cx="2037800" cy="815120"/>
          </a:xfrm>
          <a:custGeom>
            <a:avLst/>
            <a:gdLst/>
            <a:ahLst/>
            <a:cxnLst/>
            <a:rect r="r" b="b" t="t" l="l"/>
            <a:pathLst>
              <a:path h="815120" w="2037800">
                <a:moveTo>
                  <a:pt x="0" y="0"/>
                </a:moveTo>
                <a:lnTo>
                  <a:pt x="2037800" y="0"/>
                </a:lnTo>
                <a:lnTo>
                  <a:pt x="2037800" y="815120"/>
                </a:lnTo>
                <a:lnTo>
                  <a:pt x="0" y="815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877019" y="718907"/>
            <a:ext cx="9158928" cy="2764331"/>
          </a:xfrm>
          <a:custGeom>
            <a:avLst/>
            <a:gdLst/>
            <a:ahLst/>
            <a:cxnLst/>
            <a:rect r="r" b="b" t="t" l="l"/>
            <a:pathLst>
              <a:path h="2764331" w="9158928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8748" y="3681988"/>
            <a:ext cx="124461" cy="1086561"/>
          </a:xfrm>
          <a:custGeom>
            <a:avLst/>
            <a:gdLst/>
            <a:ahLst/>
            <a:cxnLst/>
            <a:rect r="r" b="b" t="t" l="l"/>
            <a:pathLst>
              <a:path h="1086561" w="124461">
                <a:moveTo>
                  <a:pt x="0" y="0"/>
                </a:moveTo>
                <a:lnTo>
                  <a:pt x="124461" y="0"/>
                </a:lnTo>
                <a:lnTo>
                  <a:pt x="124461" y="1086561"/>
                </a:lnTo>
                <a:lnTo>
                  <a:pt x="0" y="10865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327558" y="4711347"/>
            <a:ext cx="411887" cy="3595839"/>
          </a:xfrm>
          <a:custGeom>
            <a:avLst/>
            <a:gdLst/>
            <a:ahLst/>
            <a:cxnLst/>
            <a:rect r="r" b="b" t="t" l="l"/>
            <a:pathLst>
              <a:path h="3595839" w="411887">
                <a:moveTo>
                  <a:pt x="411887" y="0"/>
                </a:moveTo>
                <a:lnTo>
                  <a:pt x="0" y="0"/>
                </a:lnTo>
                <a:lnTo>
                  <a:pt x="0" y="3595838"/>
                </a:lnTo>
                <a:lnTo>
                  <a:pt x="411887" y="3595838"/>
                </a:lnTo>
                <a:lnTo>
                  <a:pt x="4118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3903" y="5826030"/>
            <a:ext cx="4912574" cy="250095"/>
          </a:xfrm>
          <a:custGeom>
            <a:avLst/>
            <a:gdLst/>
            <a:ahLst/>
            <a:cxnLst/>
            <a:rect r="r" b="b" t="t" l="l"/>
            <a:pathLst>
              <a:path h="250095" w="4912574">
                <a:moveTo>
                  <a:pt x="0" y="0"/>
                </a:moveTo>
                <a:lnTo>
                  <a:pt x="4912574" y="0"/>
                </a:lnTo>
                <a:lnTo>
                  <a:pt x="4912574" y="250094"/>
                </a:lnTo>
                <a:lnTo>
                  <a:pt x="0" y="2500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20545" y="4171450"/>
            <a:ext cx="5889716" cy="4417287"/>
          </a:xfrm>
          <a:custGeom>
            <a:avLst/>
            <a:gdLst/>
            <a:ahLst/>
            <a:cxnLst/>
            <a:rect r="r" b="b" t="t" l="l"/>
            <a:pathLst>
              <a:path h="4417287" w="5889716">
                <a:moveTo>
                  <a:pt x="0" y="0"/>
                </a:moveTo>
                <a:lnTo>
                  <a:pt x="5889716" y="0"/>
                </a:lnTo>
                <a:lnTo>
                  <a:pt x="5889716" y="4417287"/>
                </a:lnTo>
                <a:lnTo>
                  <a:pt x="0" y="44172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60978" y="5379319"/>
            <a:ext cx="9186855" cy="317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🔍 Why is this important?</a:t>
            </a:r>
          </a:p>
          <a:p>
            <a:pPr algn="l" marL="561337" indent="-280669" lvl="1">
              <a:lnSpc>
                <a:spcPts val="4263"/>
              </a:lnSpc>
              <a:buFont typeface="Arial"/>
              <a:buChar char="•"/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Finance:</a:t>
            </a: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Detect fraudulent transactions 💳</a:t>
            </a:r>
          </a:p>
          <a:p>
            <a:pPr algn="l" marL="561337" indent="-280669" lvl="1">
              <a:lnSpc>
                <a:spcPts val="4263"/>
              </a:lnSpc>
              <a:buFont typeface="Arial"/>
              <a:buChar char="•"/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Healthcare:</a:t>
            </a: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Identify abnormal pati</a:t>
            </a: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ent test results 🏥</a:t>
            </a:r>
          </a:p>
          <a:p>
            <a:pPr algn="l" marL="561337" indent="-280669" lvl="1">
              <a:lnSpc>
                <a:spcPts val="4263"/>
              </a:lnSpc>
              <a:buFont typeface="Arial"/>
              <a:buChar char="•"/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Manufacturing: Find defective products in a production line ⚙️</a:t>
            </a:r>
          </a:p>
          <a:p>
            <a:pPr algn="l">
              <a:lnSpc>
                <a:spcPts val="4263"/>
              </a:lnSpc>
            </a:pPr>
          </a:p>
          <a:p>
            <a:pPr algn="l">
              <a:lnSpc>
                <a:spcPts val="426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282490" y="1552305"/>
            <a:ext cx="757204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CONCEPT 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2182" y="4037309"/>
            <a:ext cx="10677576" cy="38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b="true" sz="25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📊 OUTLIER DETECTION: SPOTTING UNUSUAL DATA POINTS!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327275" y="834707"/>
            <a:ext cx="9639837" cy="2260980"/>
          </a:xfrm>
          <a:custGeom>
            <a:avLst/>
            <a:gdLst/>
            <a:ahLst/>
            <a:cxnLst/>
            <a:rect r="r" b="b" t="t" l="l"/>
            <a:pathLst>
              <a:path h="2260980" w="9639837">
                <a:moveTo>
                  <a:pt x="9639837" y="0"/>
                </a:moveTo>
                <a:lnTo>
                  <a:pt x="0" y="0"/>
                </a:lnTo>
                <a:lnTo>
                  <a:pt x="0" y="2260980"/>
                </a:lnTo>
                <a:lnTo>
                  <a:pt x="9639837" y="2260980"/>
                </a:lnTo>
                <a:lnTo>
                  <a:pt x="96398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249" y="1801393"/>
            <a:ext cx="1045225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b="true" sz="4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REAL-WORLD EXAMPLE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64087" y="5096095"/>
            <a:ext cx="2001348" cy="41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289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GOAL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19750" y="5297768"/>
            <a:ext cx="3000919" cy="41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289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27659" y="5456556"/>
            <a:ext cx="2847138" cy="41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289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CHALLENGE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440685" y="6423140"/>
            <a:ext cx="477709" cy="2601387"/>
          </a:xfrm>
          <a:custGeom>
            <a:avLst/>
            <a:gdLst/>
            <a:ahLst/>
            <a:cxnLst/>
            <a:rect r="r" b="b" t="t" l="l"/>
            <a:pathLst>
              <a:path h="2601387" w="477709">
                <a:moveTo>
                  <a:pt x="0" y="0"/>
                </a:moveTo>
                <a:lnTo>
                  <a:pt x="477710" y="0"/>
                </a:lnTo>
                <a:lnTo>
                  <a:pt x="477710" y="2601387"/>
                </a:lnTo>
                <a:lnTo>
                  <a:pt x="0" y="2601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876136" y="6423140"/>
            <a:ext cx="477709" cy="2601387"/>
          </a:xfrm>
          <a:custGeom>
            <a:avLst/>
            <a:gdLst/>
            <a:ahLst/>
            <a:cxnLst/>
            <a:rect r="r" b="b" t="t" l="l"/>
            <a:pathLst>
              <a:path h="2601387" w="477709">
                <a:moveTo>
                  <a:pt x="477709" y="0"/>
                </a:moveTo>
                <a:lnTo>
                  <a:pt x="0" y="0"/>
                </a:lnTo>
                <a:lnTo>
                  <a:pt x="0" y="2601387"/>
                </a:lnTo>
                <a:lnTo>
                  <a:pt x="477709" y="2601387"/>
                </a:lnTo>
                <a:lnTo>
                  <a:pt x="47770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482622">
            <a:off x="5271562" y="3974726"/>
            <a:ext cx="1034497" cy="464583"/>
          </a:xfrm>
          <a:custGeom>
            <a:avLst/>
            <a:gdLst/>
            <a:ahLst/>
            <a:cxnLst/>
            <a:rect r="r" b="b" t="t" l="l"/>
            <a:pathLst>
              <a:path h="464583" w="1034497">
                <a:moveTo>
                  <a:pt x="0" y="0"/>
                </a:moveTo>
                <a:lnTo>
                  <a:pt x="1034497" y="0"/>
                </a:lnTo>
                <a:lnTo>
                  <a:pt x="1034497" y="464584"/>
                </a:lnTo>
                <a:lnTo>
                  <a:pt x="0" y="4645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509209">
            <a:off x="11117472" y="4087906"/>
            <a:ext cx="1034497" cy="464583"/>
          </a:xfrm>
          <a:custGeom>
            <a:avLst/>
            <a:gdLst/>
            <a:ahLst/>
            <a:cxnLst/>
            <a:rect r="r" b="b" t="t" l="l"/>
            <a:pathLst>
              <a:path h="464583" w="1034497">
                <a:moveTo>
                  <a:pt x="0" y="0"/>
                </a:moveTo>
                <a:lnTo>
                  <a:pt x="1034497" y="0"/>
                </a:lnTo>
                <a:lnTo>
                  <a:pt x="1034497" y="464583"/>
                </a:lnTo>
                <a:lnTo>
                  <a:pt x="0" y="464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8353531" y="4318777"/>
            <a:ext cx="1034497" cy="464583"/>
          </a:xfrm>
          <a:custGeom>
            <a:avLst/>
            <a:gdLst/>
            <a:ahLst/>
            <a:cxnLst/>
            <a:rect r="r" b="b" t="t" l="l"/>
            <a:pathLst>
              <a:path h="464583" w="1034497">
                <a:moveTo>
                  <a:pt x="0" y="0"/>
                </a:moveTo>
                <a:lnTo>
                  <a:pt x="1034497" y="0"/>
                </a:lnTo>
                <a:lnTo>
                  <a:pt x="1034497" y="464584"/>
                </a:lnTo>
                <a:lnTo>
                  <a:pt x="0" y="4645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3227587"/>
            <a:ext cx="182880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7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IMAGINE YOU'RE ANALYZING EMPLOYEE SALARIES AT A COMPANY.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40812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71809" y="6454992"/>
            <a:ext cx="12839947" cy="245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Goal: Identify unusually high or low salaries that could impact pay equity.</a:t>
            </a:r>
          </a:p>
          <a:p>
            <a:pPr algn="l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✅ Challenge: Outliers could be legitimate (CEOs, executives) or errors (data entry mistakes).</a:t>
            </a:r>
          </a:p>
          <a:p>
            <a:pPr algn="l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✅ Solution: Use statistical methods to detect outliers.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132269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7" y="0"/>
                </a:lnTo>
                <a:lnTo>
                  <a:pt x="3464137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751722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6" y="0"/>
                </a:lnTo>
                <a:lnTo>
                  <a:pt x="3464136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10212">
            <a:off x="10237901" y="6185937"/>
            <a:ext cx="1748930" cy="785429"/>
          </a:xfrm>
          <a:custGeom>
            <a:avLst/>
            <a:gdLst/>
            <a:ahLst/>
            <a:cxnLst/>
            <a:rect r="r" b="b" t="t" l="l"/>
            <a:pathLst>
              <a:path h="785429" w="1748930">
                <a:moveTo>
                  <a:pt x="0" y="0"/>
                </a:moveTo>
                <a:lnTo>
                  <a:pt x="1748931" y="0"/>
                </a:lnTo>
                <a:lnTo>
                  <a:pt x="1748931" y="785429"/>
                </a:lnTo>
                <a:lnTo>
                  <a:pt x="0" y="785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6198" y="4186436"/>
            <a:ext cx="9641172" cy="4784431"/>
          </a:xfrm>
          <a:custGeom>
            <a:avLst/>
            <a:gdLst/>
            <a:ahLst/>
            <a:cxnLst/>
            <a:rect r="r" b="b" t="t" l="l"/>
            <a:pathLst>
              <a:path h="4784431" w="9641172">
                <a:moveTo>
                  <a:pt x="0" y="0"/>
                </a:moveTo>
                <a:lnTo>
                  <a:pt x="9641172" y="0"/>
                </a:lnTo>
                <a:lnTo>
                  <a:pt x="9641172" y="4784431"/>
                </a:lnTo>
                <a:lnTo>
                  <a:pt x="0" y="4784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27364" y="5930875"/>
            <a:ext cx="6003163" cy="1295554"/>
          </a:xfrm>
          <a:custGeom>
            <a:avLst/>
            <a:gdLst/>
            <a:ahLst/>
            <a:cxnLst/>
            <a:rect r="r" b="b" t="t" l="l"/>
            <a:pathLst>
              <a:path h="1295554" w="6003163">
                <a:moveTo>
                  <a:pt x="0" y="0"/>
                </a:moveTo>
                <a:lnTo>
                  <a:pt x="6003163" y="0"/>
                </a:lnTo>
                <a:lnTo>
                  <a:pt x="6003163" y="1295554"/>
                </a:lnTo>
                <a:lnTo>
                  <a:pt x="0" y="1295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55676" y="1879971"/>
            <a:ext cx="9760766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 IMPLEMENTATION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6198" y="3391525"/>
            <a:ext cx="11824221" cy="399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6"/>
              </a:lnSpc>
              <a:spcBef>
                <a:spcPct val="0"/>
              </a:spcBef>
            </a:pPr>
            <a:r>
              <a:rPr lang="en-US" b="true" sz="271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WE’LL GENERATE SYNTHETIC SALARY DATA AND DETECT OUTLIERS.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132269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7" y="0"/>
                </a:lnTo>
                <a:lnTo>
                  <a:pt x="3464137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751722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6" y="0"/>
                </a:lnTo>
                <a:lnTo>
                  <a:pt x="3464136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10212">
            <a:off x="10741977" y="5882099"/>
            <a:ext cx="1748930" cy="785429"/>
          </a:xfrm>
          <a:custGeom>
            <a:avLst/>
            <a:gdLst/>
            <a:ahLst/>
            <a:cxnLst/>
            <a:rect r="r" b="b" t="t" l="l"/>
            <a:pathLst>
              <a:path h="785429" w="1748930">
                <a:moveTo>
                  <a:pt x="0" y="0"/>
                </a:moveTo>
                <a:lnTo>
                  <a:pt x="1748930" y="0"/>
                </a:lnTo>
                <a:lnTo>
                  <a:pt x="1748930" y="785429"/>
                </a:lnTo>
                <a:lnTo>
                  <a:pt x="0" y="785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0875" y="4677735"/>
            <a:ext cx="9951515" cy="3194156"/>
          </a:xfrm>
          <a:custGeom>
            <a:avLst/>
            <a:gdLst/>
            <a:ahLst/>
            <a:cxnLst/>
            <a:rect r="r" b="b" t="t" l="l"/>
            <a:pathLst>
              <a:path h="3194156" w="9951515">
                <a:moveTo>
                  <a:pt x="0" y="0"/>
                </a:moveTo>
                <a:lnTo>
                  <a:pt x="9951515" y="0"/>
                </a:lnTo>
                <a:lnTo>
                  <a:pt x="9951515" y="3194157"/>
                </a:lnTo>
                <a:lnTo>
                  <a:pt x="0" y="3194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07664" y="3706276"/>
            <a:ext cx="5137075" cy="5137075"/>
          </a:xfrm>
          <a:custGeom>
            <a:avLst/>
            <a:gdLst/>
            <a:ahLst/>
            <a:cxnLst/>
            <a:rect r="r" b="b" t="t" l="l"/>
            <a:pathLst>
              <a:path h="5137075" w="5137075">
                <a:moveTo>
                  <a:pt x="0" y="0"/>
                </a:moveTo>
                <a:lnTo>
                  <a:pt x="5137075" y="0"/>
                </a:lnTo>
                <a:lnTo>
                  <a:pt x="5137075" y="5137075"/>
                </a:lnTo>
                <a:lnTo>
                  <a:pt x="0" y="5137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55676" y="1879971"/>
            <a:ext cx="9760766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VISUALIZATION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0875" y="3703640"/>
            <a:ext cx="7686794" cy="39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2"/>
              </a:lnSpc>
              <a:spcBef>
                <a:spcPct val="0"/>
              </a:spcBef>
            </a:pPr>
            <a:r>
              <a:rPr lang="en-US" b="true" sz="266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LET’S VISUALIZE OUTLIERS WITH A BOXPLOT.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0875" y="8462442"/>
            <a:ext cx="11521203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📌 THE RED POINTS REPRESENT OUTLIERS (EXTREMELY HIGH SALARIES IN THIS DATASET).</a:t>
            </a:r>
          </a:p>
          <a:p>
            <a:pPr algn="l">
              <a:lnSpc>
                <a:spcPts val="452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📌 BOXPLOTS MAKE IT EASY TO SPOT UNUSUAL DATA POINTS.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22700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446961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6141" y="4668976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0" y="0"/>
                </a:moveTo>
                <a:lnTo>
                  <a:pt x="715571" y="0"/>
                </a:lnTo>
                <a:lnTo>
                  <a:pt x="715571" y="3896675"/>
                </a:lnTo>
                <a:lnTo>
                  <a:pt x="0" y="389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854769" y="4668976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715571" y="0"/>
                </a:moveTo>
                <a:lnTo>
                  <a:pt x="0" y="0"/>
                </a:lnTo>
                <a:lnTo>
                  <a:pt x="0" y="3896675"/>
                </a:lnTo>
                <a:lnTo>
                  <a:pt x="715571" y="3896675"/>
                </a:lnTo>
                <a:lnTo>
                  <a:pt x="715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21713" y="5295624"/>
            <a:ext cx="12933056" cy="245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Outliers can indicate errors, fraud, or special cases.</a:t>
            </a:r>
          </a:p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Use statistical methods like IQR, Z-score, and visualization for detection.</a:t>
            </a:r>
          </a:p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</a:t>
            </a:r>
            <a:r>
              <a:rPr lang="en-US" sz="3000" spc="-8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Handling outliers depends on the context, sometimes they should be removed, other times analyzed further.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13780" y="7036905"/>
            <a:ext cx="4432525" cy="185360"/>
          </a:xfrm>
          <a:custGeom>
            <a:avLst/>
            <a:gdLst/>
            <a:ahLst/>
            <a:cxnLst/>
            <a:rect r="r" b="b" t="t" l="l"/>
            <a:pathLst>
              <a:path h="185360" w="4432525">
                <a:moveTo>
                  <a:pt x="0" y="0"/>
                </a:moveTo>
                <a:lnTo>
                  <a:pt x="4432526" y="0"/>
                </a:lnTo>
                <a:lnTo>
                  <a:pt x="4432526" y="185360"/>
                </a:lnTo>
                <a:lnTo>
                  <a:pt x="0" y="185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5513">
            <a:off x="5777194" y="5030749"/>
            <a:ext cx="2093961" cy="1214497"/>
          </a:xfrm>
          <a:custGeom>
            <a:avLst/>
            <a:gdLst/>
            <a:ahLst/>
            <a:cxnLst/>
            <a:rect r="r" b="b" t="t" l="l"/>
            <a:pathLst>
              <a:path h="1214497" w="2093961">
                <a:moveTo>
                  <a:pt x="0" y="0"/>
                </a:moveTo>
                <a:lnTo>
                  <a:pt x="2093961" y="0"/>
                </a:lnTo>
                <a:lnTo>
                  <a:pt x="2093961" y="1214497"/>
                </a:lnTo>
                <a:lnTo>
                  <a:pt x="0" y="12144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52501" y="1669621"/>
            <a:ext cx="8219615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TAKEAWAYS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9959" y="3416538"/>
            <a:ext cx="17588082" cy="60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b="true" sz="411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SUMMARY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1343383" y="4803698"/>
            <a:ext cx="14355879" cy="3367106"/>
          </a:xfrm>
          <a:custGeom>
            <a:avLst/>
            <a:gdLst/>
            <a:ahLst/>
            <a:cxnLst/>
            <a:rect r="r" b="b" t="t" l="l"/>
            <a:pathLst>
              <a:path h="3367106" w="14355879">
                <a:moveTo>
                  <a:pt x="0" y="0"/>
                </a:moveTo>
                <a:lnTo>
                  <a:pt x="14355879" y="0"/>
                </a:lnTo>
                <a:lnTo>
                  <a:pt x="14355879" y="3367106"/>
                </a:lnTo>
                <a:lnTo>
                  <a:pt x="0" y="3367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639765" y="6032322"/>
            <a:ext cx="11020820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6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FROM DATA TO DECISIONS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3088">
            <a:off x="6724555" y="984436"/>
            <a:ext cx="3460017" cy="3593433"/>
          </a:xfrm>
          <a:custGeom>
            <a:avLst/>
            <a:gdLst/>
            <a:ahLst/>
            <a:cxnLst/>
            <a:rect r="r" b="b" t="t" l="l"/>
            <a:pathLst>
              <a:path h="3593433" w="3460017">
                <a:moveTo>
                  <a:pt x="0" y="0"/>
                </a:moveTo>
                <a:lnTo>
                  <a:pt x="3460018" y="0"/>
                </a:lnTo>
                <a:lnTo>
                  <a:pt x="3460018" y="3593433"/>
                </a:lnTo>
                <a:lnTo>
                  <a:pt x="0" y="3593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DAGjfF8WjI4</dc:identifier>
  <dcterms:modified xsi:type="dcterms:W3CDTF">2011-08-01T06:04:30Z</dcterms:modified>
  <cp:revision>1</cp:revision>
  <dc:title>Outlier Detection</dc:title>
</cp:coreProperties>
</file>